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698"/>
  </p:normalViewPr>
  <p:slideViewPr>
    <p:cSldViewPr snapToGrid="0" snapToObjects="1">
      <p:cViewPr varScale="1">
        <p:scale>
          <a:sx n="85" d="100"/>
          <a:sy n="85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565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23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8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420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92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89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802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51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73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095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18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36D27F-02C1-4943-B8EB-97BA906D1C23}" type="datetimeFigureOut">
              <a:rPr lang="en-US" smtClean="0"/>
              <a:t>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9D4E3F-2D87-FA44-8D20-CA2D3294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43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4" Type="http://schemas.openxmlformats.org/officeDocument/2006/relationships/video" Target="../media/media2.mo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4.mov"/><Relationship Id="rId4" Type="http://schemas.openxmlformats.org/officeDocument/2006/relationships/video" Target="../media/media4.mov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LF2 Reinforcement-Learning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Team: </a:t>
            </a:r>
            <a:r>
              <a:rPr lang="en-US" dirty="0" err="1" smtClean="0"/>
              <a:t>AliceChienChien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0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Average Reward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90274"/>
            <a:ext cx="10515600" cy="3622040"/>
          </a:xfrm>
        </p:spPr>
      </p:pic>
    </p:spTree>
    <p:extLst>
      <p:ext uri="{BB962C8B-B14F-4D97-AF65-F5344CB8AC3E}">
        <p14:creationId xmlns:p14="http://schemas.microsoft.com/office/powerpoint/2010/main" val="1198962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 Q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03715"/>
            <a:ext cx="10515600" cy="3195157"/>
          </a:xfrm>
        </p:spPr>
      </p:pic>
    </p:spTree>
    <p:extLst>
      <p:ext uri="{BB962C8B-B14F-4D97-AF65-F5344CB8AC3E}">
        <p14:creationId xmlns:p14="http://schemas.microsoft.com/office/powerpoint/2010/main" val="108697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18416" cy="435133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Episode=100 (Step=50k)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60958" y="1825625"/>
            <a:ext cx="544188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Episode=1190 (Step=668k)</a:t>
            </a:r>
            <a:endParaRPr lang="en-US" sz="2400" dirty="0"/>
          </a:p>
        </p:txBody>
      </p:sp>
      <p:pic>
        <p:nvPicPr>
          <p:cNvPr id="5" name="demo_1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73111" y="2741760"/>
            <a:ext cx="4957993" cy="2894538"/>
          </a:xfrm>
          <a:prstGeom prst="rect">
            <a:avLst/>
          </a:prstGeom>
        </p:spPr>
      </p:pic>
      <p:pic>
        <p:nvPicPr>
          <p:cNvPr id="6" name="demo_1190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95869" y="2741760"/>
            <a:ext cx="5071846" cy="289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1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318416" cy="435133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Episode=1590 (Step=875k)</a:t>
            </a:r>
          </a:p>
          <a:p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60958" y="1825625"/>
            <a:ext cx="544188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Episode=5420 (Step=3093k)</a:t>
            </a:r>
            <a:endParaRPr lang="en-US" sz="2400" dirty="0"/>
          </a:p>
        </p:txBody>
      </p:sp>
      <p:pic>
        <p:nvPicPr>
          <p:cNvPr id="7" name="demo_1590">
            <a:hlinkClick r:id="" action="ppaction://ole?verb=0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181" y="2796807"/>
            <a:ext cx="4977984" cy="2855128"/>
          </a:xfrm>
          <a:prstGeom prst="rect">
            <a:avLst/>
          </a:prstGeom>
        </p:spPr>
      </p:pic>
      <p:pic>
        <p:nvPicPr>
          <p:cNvPr id="8" name="demo_5420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8174" y="2796808"/>
            <a:ext cx="4977524" cy="285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24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 Rate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Episode</a:t>
            </a:r>
            <a:r>
              <a:rPr lang="en-US" dirty="0" smtClean="0"/>
              <a:t>=5420 </a:t>
            </a:r>
            <a:r>
              <a:rPr lang="en-US" dirty="0"/>
              <a:t>(</a:t>
            </a:r>
            <a:r>
              <a:rPr lang="en-US" dirty="0" smtClean="0"/>
              <a:t>step=3093k)</a:t>
            </a:r>
          </a:p>
          <a:p>
            <a:pPr marL="457200" lvl="1" indent="0">
              <a:buNone/>
            </a:pPr>
            <a:r>
              <a:rPr lang="en-US" dirty="0" smtClean="0"/>
              <a:t>Enemy</a:t>
            </a:r>
            <a:r>
              <a:rPr lang="en-US" dirty="0"/>
              <a:t>	</a:t>
            </a:r>
            <a:r>
              <a:rPr lang="en-US" dirty="0" smtClean="0"/>
              <a:t>Win Rate(</a:t>
            </a:r>
            <a:r>
              <a:rPr lang="en-US" dirty="0" err="1" smtClean="0"/>
              <a:t>avg</a:t>
            </a:r>
            <a:r>
              <a:rPr lang="en-US" dirty="0" smtClean="0"/>
              <a:t> 20 </a:t>
            </a:r>
            <a:r>
              <a:rPr lang="en-US" dirty="0"/>
              <a:t>ep</a:t>
            </a:r>
            <a:r>
              <a:rPr lang="en-US" dirty="0" smtClean="0"/>
              <a:t>.)</a:t>
            </a:r>
          </a:p>
          <a:p>
            <a:pPr marL="457200" lvl="1" indent="0">
              <a:buNone/>
            </a:pPr>
            <a:r>
              <a:rPr lang="en-US" dirty="0" smtClean="0"/>
              <a:t>Bandit</a:t>
            </a:r>
            <a:r>
              <a:rPr lang="en-US" dirty="0"/>
              <a:t>	</a:t>
            </a:r>
            <a:r>
              <a:rPr lang="en-US" dirty="0" smtClean="0"/>
              <a:t>0.95</a:t>
            </a:r>
          </a:p>
          <a:p>
            <a:pPr marL="457200" lvl="1" indent="0">
              <a:buNone/>
            </a:pPr>
            <a:r>
              <a:rPr lang="en-US" dirty="0" smtClean="0"/>
              <a:t>John</a:t>
            </a:r>
            <a:r>
              <a:rPr lang="en-US" dirty="0"/>
              <a:t>	</a:t>
            </a:r>
            <a:r>
              <a:rPr lang="en-US" dirty="0" smtClean="0"/>
              <a:t>0.65</a:t>
            </a:r>
          </a:p>
          <a:p>
            <a:pPr marL="457200" lvl="1" indent="0">
              <a:buNone/>
            </a:pPr>
            <a:r>
              <a:rPr lang="en-US" dirty="0" smtClean="0"/>
              <a:t>Deep	0.8</a:t>
            </a:r>
          </a:p>
          <a:p>
            <a:pPr marL="457200" lvl="1" indent="0">
              <a:buNone/>
            </a:pPr>
            <a:r>
              <a:rPr lang="en-US" dirty="0" err="1" smtClean="0"/>
              <a:t>Firen</a:t>
            </a:r>
            <a:r>
              <a:rPr lang="en-US" dirty="0"/>
              <a:t>	</a:t>
            </a:r>
            <a:r>
              <a:rPr lang="en-US" dirty="0" smtClean="0"/>
              <a:t>0.7</a:t>
            </a:r>
          </a:p>
          <a:p>
            <a:pPr marL="457200" lvl="1" indent="0">
              <a:buNone/>
            </a:pPr>
            <a:r>
              <a:rPr lang="en-US" dirty="0" smtClean="0"/>
              <a:t>Dennis</a:t>
            </a:r>
            <a:r>
              <a:rPr lang="en-US" dirty="0"/>
              <a:t>	</a:t>
            </a:r>
            <a:r>
              <a:rPr lang="en-US" dirty="0" smtClean="0"/>
              <a:t>0.75</a:t>
            </a:r>
          </a:p>
          <a:p>
            <a:pPr marL="457200" lvl="1" indent="0">
              <a:buNone/>
            </a:pPr>
            <a:r>
              <a:rPr lang="en-US" dirty="0" smtClean="0"/>
              <a:t>Davis</a:t>
            </a:r>
            <a:r>
              <a:rPr lang="en-US" dirty="0"/>
              <a:t>	</a:t>
            </a:r>
            <a:r>
              <a:rPr lang="en-US" dirty="0" smtClean="0"/>
              <a:t>0.3</a:t>
            </a:r>
          </a:p>
          <a:p>
            <a:pPr marL="457200" lvl="1" indent="0">
              <a:buNone/>
            </a:pPr>
            <a:r>
              <a:rPr lang="en-US" dirty="0" smtClean="0"/>
              <a:t>Freeze</a:t>
            </a:r>
            <a:r>
              <a:rPr lang="en-US" dirty="0"/>
              <a:t>	</a:t>
            </a:r>
            <a:r>
              <a:rPr lang="en-US" dirty="0" smtClean="0"/>
              <a:t>0.95</a:t>
            </a:r>
          </a:p>
          <a:p>
            <a:pPr marL="457200" lvl="1" indent="0">
              <a:buNone/>
            </a:pPr>
            <a:r>
              <a:rPr lang="en-US" dirty="0" smtClean="0"/>
              <a:t>Woody</a:t>
            </a:r>
            <a:r>
              <a:rPr lang="en-US" dirty="0"/>
              <a:t>	</a:t>
            </a:r>
            <a:r>
              <a:rPr lang="en-US" dirty="0" smtClean="0"/>
              <a:t>0.25</a:t>
            </a:r>
          </a:p>
          <a:p>
            <a:pPr marL="457200" lvl="1" indent="0">
              <a:buNone/>
            </a:pPr>
            <a:r>
              <a:rPr lang="en-US" dirty="0" smtClean="0"/>
              <a:t>Louis</a:t>
            </a:r>
            <a:r>
              <a:rPr lang="en-US" dirty="0"/>
              <a:t>	</a:t>
            </a:r>
            <a:r>
              <a:rPr lang="en-US" dirty="0" smtClean="0"/>
              <a:t>1.0</a:t>
            </a:r>
          </a:p>
          <a:p>
            <a:pPr marL="457200" lvl="1" indent="0">
              <a:buNone/>
            </a:pPr>
            <a:r>
              <a:rPr lang="en-US" dirty="0" smtClean="0"/>
              <a:t>Total</a:t>
            </a:r>
            <a:r>
              <a:rPr lang="en-US" dirty="0"/>
              <a:t>	</a:t>
            </a:r>
            <a:r>
              <a:rPr lang="en-US" dirty="0" smtClean="0"/>
              <a:t>0.71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73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34</Words>
  <Application>Microsoft Macintosh PowerPoint</Application>
  <PresentationFormat>Widescreen</PresentationFormat>
  <Paragraphs>23</Paragraphs>
  <Slides>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LF2 Reinforcement-Learning</vt:lpstr>
      <vt:lpstr>Average Reward</vt:lpstr>
      <vt:lpstr>Max Q</vt:lpstr>
      <vt:lpstr>Demo</vt:lpstr>
      <vt:lpstr>Demo</vt:lpstr>
      <vt:lpstr>Win Rate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NTU_CSIE_SELab NTU_CSIE_SELab</dc:creator>
  <cp:lastModifiedBy>NTU_CSIE_SELab NTU_CSIE_SELab</cp:lastModifiedBy>
  <cp:revision>5</cp:revision>
  <dcterms:created xsi:type="dcterms:W3CDTF">2018-01-14T08:11:04Z</dcterms:created>
  <dcterms:modified xsi:type="dcterms:W3CDTF">2018-01-14T08:35:09Z</dcterms:modified>
</cp:coreProperties>
</file>

<file path=docProps/thumbnail.jpeg>
</file>